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sldIdLst>
    <p:sldId id="256" r:id="rId2"/>
    <p:sldId id="293" r:id="rId3"/>
    <p:sldId id="257" r:id="rId4"/>
    <p:sldId id="258" r:id="rId5"/>
    <p:sldId id="259" r:id="rId6"/>
    <p:sldId id="260" r:id="rId7"/>
    <p:sldId id="261" r:id="rId8"/>
    <p:sldId id="294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95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6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Davidovic" initials="SD" lastIdx="2" clrIdx="0">
    <p:extLst>
      <p:ext uri="{19B8F6BF-5375-455C-9EA6-DF929625EA0E}">
        <p15:presenceInfo xmlns:p15="http://schemas.microsoft.com/office/powerpoint/2012/main" userId="782cd0e47d9c4bf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35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10T19:44:13.559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13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6263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134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7539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06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3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52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2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1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2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4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57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7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37D14-6D41-4CC3-8180-6EE875B1923F}" type="datetimeFigureOut">
              <a:rPr lang="en-US" smtClean="0"/>
              <a:t>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A872A1-14AD-48E3-94A3-7A895935A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102/?admin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9080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IT335 </a:t>
            </a:r>
            <a:r>
              <a:rPr lang="en-US" b="1" dirty="0" err="1"/>
              <a:t>Administracija</a:t>
            </a:r>
            <a:r>
              <a:rPr lang="en-US" b="1" dirty="0"/>
              <a:t> </a:t>
            </a:r>
            <a:r>
              <a:rPr lang="en-US" b="1" dirty="0" err="1"/>
              <a:t>računarskih</a:t>
            </a:r>
            <a:r>
              <a:rPr lang="en-US" b="1" dirty="0"/>
              <a:t> </a:t>
            </a:r>
            <a:r>
              <a:rPr lang="en-US" b="1" dirty="0" err="1"/>
              <a:t>sistema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mreža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3242581"/>
            <a:ext cx="8915399" cy="112628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Podizanje</a:t>
            </a:r>
            <a:r>
              <a:rPr lang="en-US" sz="3600" dirty="0" smtClean="0"/>
              <a:t> mail server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319841" y="5089585"/>
            <a:ext cx="977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Sara </a:t>
            </a:r>
            <a:r>
              <a:rPr lang="en-US" dirty="0" err="1" smtClean="0"/>
              <a:t>Davidovi</a:t>
            </a:r>
            <a:r>
              <a:rPr lang="sr-Latn-RS" dirty="0" smtClean="0"/>
              <a:t>ć 1924					Nemanja Kuzmanović 2</a:t>
            </a:r>
            <a:r>
              <a:rPr lang="en-US" dirty="0" smtClean="0"/>
              <a:t>851</a:t>
            </a:r>
          </a:p>
        </p:txBody>
      </p:sp>
    </p:spTree>
    <p:extLst>
      <p:ext uri="{BB962C8B-B14F-4D97-AF65-F5344CB8AC3E}">
        <p14:creationId xmlns:p14="http://schemas.microsoft.com/office/powerpoint/2010/main" val="15553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Konfiguracija</a:t>
            </a:r>
            <a:r>
              <a:rPr lang="en-US" dirty="0"/>
              <a:t> </a:t>
            </a:r>
            <a:r>
              <a:rPr lang="en-US" dirty="0" err="1"/>
              <a:t>fajla</a:t>
            </a:r>
            <a:r>
              <a:rPr lang="en-US" dirty="0"/>
              <a:t> main.cf</a:t>
            </a:r>
          </a:p>
        </p:txBody>
      </p:sp>
    </p:spTree>
    <p:extLst>
      <p:ext uri="{BB962C8B-B14F-4D97-AF65-F5344CB8AC3E}">
        <p14:creationId xmlns:p14="http://schemas.microsoft.com/office/powerpoint/2010/main" val="1032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Konfiguracija</a:t>
            </a:r>
            <a:r>
              <a:rPr lang="en-US" i="1" dirty="0"/>
              <a:t> </a:t>
            </a:r>
            <a:r>
              <a:rPr lang="en-US" i="1" dirty="0" err="1"/>
              <a:t>fajla</a:t>
            </a:r>
            <a:r>
              <a:rPr lang="en-US" i="1" dirty="0"/>
              <a:t> main.cf - </a:t>
            </a:r>
            <a:r>
              <a:rPr lang="en-US" i="1" dirty="0" err="1"/>
              <a:t>nastavak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Prika</a:t>
            </a:r>
            <a:r>
              <a:rPr lang="sr-Latn-RS" dirty="0"/>
              <a:t>z greške koja je nastala prilikom prikaza postfix </a:t>
            </a:r>
            <a:r>
              <a:rPr lang="sr-Latn-RS" dirty="0" smtClean="0"/>
              <a:t>statusa</a:t>
            </a:r>
          </a:p>
        </p:txBody>
      </p:sp>
    </p:spTree>
    <p:extLst>
      <p:ext uri="{BB962C8B-B14F-4D97-AF65-F5344CB8AC3E}">
        <p14:creationId xmlns:p14="http://schemas.microsoft.com/office/powerpoint/2010/main" val="343556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76862"/>
            <a:ext cx="8915400" cy="1214437"/>
          </a:xfrm>
        </p:spPr>
        <p:txBody>
          <a:bodyPr>
            <a:normAutofit/>
          </a:bodyPr>
          <a:lstStyle/>
          <a:p>
            <a:r>
              <a:rPr lang="sr-Latn-RS" dirty="0"/>
              <a:t>Jedino što nam ostaje je da se proveri port, da li je otvoren i da li osluškuje. Posto postfix radi na portu 25, tražimo da vidimo baš taj da li je otvoren. Komadnom: </a:t>
            </a:r>
            <a:r>
              <a:rPr lang="sr-Latn-RS" b="1" dirty="0"/>
              <a:t>netstat -tlpn </a:t>
            </a:r>
            <a:endParaRPr lang="en-US" dirty="0"/>
          </a:p>
          <a:p>
            <a:r>
              <a:rPr lang="sr-Latn-RS" dirty="0"/>
              <a:t>I kao što se može i videti na sledečoj slici, port 25 je otvoren i u statusu je osluškivanja (STATE: LISTEN)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312988" y="4771936"/>
            <a:ext cx="4097337" cy="1376362"/>
          </a:xfrm>
        </p:spPr>
        <p:txBody>
          <a:bodyPr>
            <a:normAutofit/>
          </a:bodyPr>
          <a:lstStyle/>
          <a:p>
            <a:r>
              <a:rPr lang="en-US" dirty="0" err="1"/>
              <a:t>Uspešno</a:t>
            </a:r>
            <a:r>
              <a:rPr lang="en-US" dirty="0"/>
              <a:t> </a:t>
            </a:r>
            <a:r>
              <a:rPr lang="en-US" dirty="0" err="1"/>
              <a:t>poslat</a:t>
            </a:r>
            <a:r>
              <a:rPr lang="en-US" dirty="0"/>
              <a:t> </a:t>
            </a:r>
            <a:r>
              <a:rPr lang="en-US" dirty="0" err="1"/>
              <a:t>prvi</a:t>
            </a:r>
            <a:r>
              <a:rPr lang="en-US" dirty="0"/>
              <a:t> </a:t>
            </a:r>
            <a:r>
              <a:rPr lang="en-US" dirty="0" err="1"/>
              <a:t>mail</a:t>
            </a:r>
            <a:r>
              <a:rPr lang="en-US" dirty="0" err="1" smtClean="0"/>
              <a:t>Komande</a:t>
            </a:r>
            <a:r>
              <a:rPr lang="en-US" dirty="0" smtClean="0"/>
              <a:t> </a:t>
            </a:r>
            <a:r>
              <a:rPr lang="en-US" dirty="0" err="1"/>
              <a:t>su</a:t>
            </a:r>
            <a:r>
              <a:rPr lang="en-US" dirty="0"/>
              <a:t>:</a:t>
            </a:r>
          </a:p>
          <a:p>
            <a:r>
              <a:rPr lang="en-US" b="1" dirty="0"/>
              <a:t> echo "DESI SARO CARE"| mail -s "test mail" root </a:t>
            </a:r>
            <a:r>
              <a:rPr lang="sr-Latn-RS" b="1" dirty="0" smtClean="0"/>
              <a:t> </a:t>
            </a:r>
            <a:endParaRPr lang="en-US" dirty="0"/>
          </a:p>
          <a:p>
            <a:r>
              <a:rPr lang="en-US" b="1" dirty="0"/>
              <a:t> </a:t>
            </a:r>
            <a:r>
              <a:rPr lang="en-US" b="1" dirty="0" err="1"/>
              <a:t>mailq</a:t>
            </a:r>
            <a:r>
              <a:rPr lang="en-US" b="1" dirty="0"/>
              <a:t> </a:t>
            </a:r>
            <a:endParaRPr lang="en-US" dirty="0"/>
          </a:p>
          <a:p>
            <a:r>
              <a:rPr lang="en-US" b="1" dirty="0"/>
              <a:t> </a:t>
            </a:r>
            <a:r>
              <a:rPr lang="en-US" b="1" dirty="0" smtClean="0"/>
              <a:t>mail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2988" y="5830134"/>
            <a:ext cx="2487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b="1" dirty="0"/>
              <a:t> ls </a:t>
            </a:r>
            <a:r>
              <a:rPr lang="en-US" sz="1200" b="1" dirty="0" err="1"/>
              <a:t>Maildir</a:t>
            </a:r>
            <a:r>
              <a:rPr lang="en-US" sz="1200" b="1" dirty="0"/>
              <a:t>/ </a:t>
            </a:r>
            <a:endParaRPr lang="en-US" sz="1200" dirty="0"/>
          </a:p>
          <a:p>
            <a:r>
              <a:rPr lang="en-US" sz="1200" b="1" dirty="0"/>
              <a:t> ls </a:t>
            </a:r>
            <a:r>
              <a:rPr lang="en-US" sz="1200" b="1" dirty="0" err="1"/>
              <a:t>Maildir</a:t>
            </a:r>
            <a:r>
              <a:rPr lang="en-US" sz="1200" b="1" dirty="0"/>
              <a:t>/new/ </a:t>
            </a:r>
            <a:endParaRPr lang="en-US" sz="1200" dirty="0"/>
          </a:p>
          <a:p>
            <a:r>
              <a:rPr lang="en-US" sz="1200" b="1" dirty="0"/>
              <a:t> cat </a:t>
            </a:r>
            <a:r>
              <a:rPr lang="en-US" sz="1200" b="1" dirty="0" err="1"/>
              <a:t>Maildir</a:t>
            </a:r>
            <a:r>
              <a:rPr lang="en-US" sz="1200" b="1" dirty="0"/>
              <a:t>/new/[TAB]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9266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Provera log-a postfix-a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Takođe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proverili</a:t>
            </a:r>
            <a:r>
              <a:rPr lang="en-US" dirty="0"/>
              <a:t> postfix log da se </a:t>
            </a:r>
            <a:r>
              <a:rPr lang="en-US" dirty="0" err="1"/>
              <a:t>uverimo</a:t>
            </a:r>
            <a:r>
              <a:rPr lang="en-US" dirty="0"/>
              <a:t> da je </a:t>
            </a:r>
            <a:r>
              <a:rPr lang="en-US" dirty="0" err="1"/>
              <a:t>sve</a:t>
            </a:r>
            <a:r>
              <a:rPr lang="en-US" dirty="0"/>
              <a:t> u </a:t>
            </a:r>
            <a:r>
              <a:rPr lang="en-US" dirty="0" err="1"/>
              <a:t>redu</a:t>
            </a:r>
            <a:r>
              <a:rPr lang="en-US" dirty="0"/>
              <a:t>:</a:t>
            </a:r>
          </a:p>
          <a:p>
            <a:r>
              <a:rPr lang="en-US" dirty="0" err="1"/>
              <a:t>tailf</a:t>
            </a:r>
            <a:r>
              <a:rPr lang="en-US" dirty="0"/>
              <a:t> /</a:t>
            </a:r>
            <a:r>
              <a:rPr lang="en-US" dirty="0" err="1"/>
              <a:t>var</a:t>
            </a:r>
            <a:r>
              <a:rPr lang="en-US" dirty="0"/>
              <a:t>/log/mail.log</a:t>
            </a:r>
          </a:p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5914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konfiguranje</a:t>
            </a:r>
            <a:r>
              <a:rPr lang="en-US" dirty="0"/>
              <a:t> </a:t>
            </a:r>
            <a:r>
              <a:rPr lang="en-US" dirty="0" err="1"/>
              <a:t>Dovevot</a:t>
            </a:r>
            <a:r>
              <a:rPr lang="en-US" dirty="0"/>
              <a:t> IMAP-a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Debian</a:t>
            </a:r>
            <a:r>
              <a:rPr lang="en-US" dirty="0"/>
              <a:t>-u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Instalacija</a:t>
            </a:r>
            <a:r>
              <a:rPr lang="en-US" dirty="0"/>
              <a:t> Dovecote-a </a:t>
            </a:r>
            <a:r>
              <a:rPr lang="en-US" dirty="0" err="1"/>
              <a:t>i</a:t>
            </a:r>
            <a:r>
              <a:rPr lang="en-US" dirty="0"/>
              <a:t> Dovecot IMAP-a</a:t>
            </a:r>
            <a:endParaRPr lang="sr-Latn-RS" b="1" dirty="0" smtClean="0"/>
          </a:p>
          <a:p>
            <a:r>
              <a:rPr lang="en-US" b="1" dirty="0" smtClean="0"/>
              <a:t>apt </a:t>
            </a:r>
            <a:r>
              <a:rPr lang="en-US" b="1" dirty="0"/>
              <a:t>install dovecot-core dovecot-</a:t>
            </a:r>
            <a:r>
              <a:rPr lang="en-US" b="1" dirty="0" err="1"/>
              <a:t>imapd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statusa</a:t>
            </a:r>
            <a:r>
              <a:rPr lang="en-US" dirty="0"/>
              <a:t> dovecote-a</a:t>
            </a:r>
          </a:p>
        </p:txBody>
      </p:sp>
    </p:spTree>
    <p:extLst>
      <p:ext uri="{BB962C8B-B14F-4D97-AF65-F5344CB8AC3E}">
        <p14:creationId xmlns:p14="http://schemas.microsoft.com/office/powerpoint/2010/main" val="312583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r>
              <a:rPr lang="sr-Latn-RS" dirty="0" smtClean="0"/>
              <a:t>Izmene u konfiguracionim fajlovima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89212" y="2133600"/>
            <a:ext cx="3182938" cy="3777622"/>
          </a:xfrm>
        </p:spPr>
        <p:txBody>
          <a:bodyPr>
            <a:normAutofit fontScale="62500" lnSpcReduction="20000"/>
          </a:bodyPr>
          <a:lstStyle/>
          <a:p>
            <a:r>
              <a:rPr lang="sr-Latn-RS" dirty="0"/>
              <a:t>Prvi fajl koji otvaramo je </a:t>
            </a:r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/dovecot/</a:t>
            </a:r>
            <a:r>
              <a:rPr lang="en-US" b="1" dirty="0" err="1"/>
              <a:t>dovecot.conf</a:t>
            </a:r>
            <a:r>
              <a:rPr lang="en-US" dirty="0"/>
              <a:t> u </a:t>
            </a:r>
            <a:r>
              <a:rPr lang="en-US" dirty="0" err="1"/>
              <a:t>kojem</a:t>
            </a:r>
            <a:r>
              <a:rPr lang="en-US" dirty="0"/>
              <a:t> </a:t>
            </a:r>
            <a:r>
              <a:rPr lang="en-US" dirty="0" err="1"/>
              <a:t>tražimo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glasi</a:t>
            </a:r>
            <a:endParaRPr lang="en-US" dirty="0"/>
          </a:p>
          <a:p>
            <a:r>
              <a:rPr lang="en-US" b="1" dirty="0"/>
              <a:t>#listen = , :: </a:t>
            </a:r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ovu</a:t>
            </a:r>
            <a:r>
              <a:rPr lang="en-US" dirty="0"/>
              <a:t>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/>
              <a:t>odkomentarišemo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bi </a:t>
            </a:r>
            <a:r>
              <a:rPr lang="en-US" dirty="0" err="1"/>
              <a:t>mogla</a:t>
            </a:r>
            <a:r>
              <a:rPr lang="en-US" dirty="0"/>
              <a:t> da </a:t>
            </a:r>
            <a:r>
              <a:rPr lang="en-US" dirty="0" err="1"/>
              <a:t>funkcioniše</a:t>
            </a:r>
            <a:r>
              <a:rPr lang="en-US" dirty="0"/>
              <a:t>. </a:t>
            </a:r>
          </a:p>
          <a:p>
            <a:r>
              <a:rPr lang="en-US" b="1" dirty="0"/>
              <a:t>listen = , </a:t>
            </a:r>
            <a:r>
              <a:rPr lang="en-US" b="1" dirty="0" smtClean="0"/>
              <a:t>::</a:t>
            </a:r>
            <a:endParaRPr lang="en-US" dirty="0"/>
          </a:p>
          <a:p>
            <a:r>
              <a:rPr lang="en-US" dirty="0" err="1"/>
              <a:t>Dalje</a:t>
            </a:r>
            <a:r>
              <a:rPr lang="en-US" dirty="0"/>
              <a:t> </a:t>
            </a:r>
            <a:r>
              <a:rPr lang="en-US" dirty="0" err="1"/>
              <a:t>otvaramo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:</a:t>
            </a:r>
          </a:p>
          <a:p>
            <a:r>
              <a:rPr lang="en-US" b="1" dirty="0"/>
              <a:t>/</a:t>
            </a:r>
            <a:r>
              <a:rPr lang="en-US" b="1" dirty="0" err="1"/>
              <a:t>etc</a:t>
            </a:r>
            <a:r>
              <a:rPr lang="en-US" b="1" dirty="0"/>
              <a:t>/dovecot/</a:t>
            </a:r>
            <a:r>
              <a:rPr lang="en-US" b="1" dirty="0" err="1"/>
              <a:t>conf.d</a:t>
            </a:r>
            <a:r>
              <a:rPr lang="en-US" b="1" dirty="0"/>
              <a:t>/10-auth.conf</a:t>
            </a:r>
            <a:endParaRPr lang="en-US" dirty="0"/>
          </a:p>
          <a:p>
            <a:r>
              <a:rPr lang="sr-Latn-RS" dirty="0"/>
              <a:t>Unutra menjamo 2 linije tako da izgledaju ovako:</a:t>
            </a:r>
            <a:endParaRPr lang="en-US" dirty="0"/>
          </a:p>
          <a:p>
            <a:r>
              <a:rPr lang="en-US" b="1" dirty="0" err="1"/>
              <a:t>disable_plaintext_auth</a:t>
            </a:r>
            <a:r>
              <a:rPr lang="en-US" b="1" dirty="0"/>
              <a:t> = no</a:t>
            </a:r>
            <a:endParaRPr lang="en-US" dirty="0"/>
          </a:p>
          <a:p>
            <a:r>
              <a:rPr lang="en-US" b="1" dirty="0" err="1"/>
              <a:t>auth_mechanisms</a:t>
            </a:r>
            <a:r>
              <a:rPr lang="en-US" b="1" dirty="0"/>
              <a:t> = plain login</a:t>
            </a:r>
            <a:endParaRPr lang="en-US" dirty="0"/>
          </a:p>
          <a:p>
            <a:r>
              <a:rPr lang="en-US" dirty="0" err="1"/>
              <a:t>Otvaramo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 </a:t>
            </a:r>
          </a:p>
          <a:p>
            <a:r>
              <a:rPr lang="en-US" b="1" dirty="0"/>
              <a:t>/</a:t>
            </a:r>
            <a:r>
              <a:rPr lang="en-US" b="1" dirty="0" err="1" smtClean="0"/>
              <a:t>etc</a:t>
            </a:r>
            <a:r>
              <a:rPr lang="en-US" b="1" dirty="0" smtClean="0"/>
              <a:t>/dovecot/</a:t>
            </a:r>
            <a:r>
              <a:rPr lang="en-US" b="1" dirty="0" err="1" smtClean="0"/>
              <a:t>conf.d</a:t>
            </a:r>
            <a:r>
              <a:rPr lang="en-US" b="1" dirty="0" smtClean="0"/>
              <a:t>/10-mail.conf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2626" y="4733925"/>
            <a:ext cx="63261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razloga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se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</a:t>
            </a:r>
            <a:r>
              <a:rPr lang="en-US" dirty="0" err="1"/>
              <a:t>ili</a:t>
            </a:r>
            <a:r>
              <a:rPr lang="en-US" dirty="0"/>
              <a:t> </a:t>
            </a:r>
            <a:r>
              <a:rPr lang="en-US" dirty="0" err="1"/>
              <a:t>dve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 </a:t>
            </a:r>
            <a:r>
              <a:rPr lang="en-US" dirty="0" err="1"/>
              <a:t>menjaju</a:t>
            </a:r>
            <a:r>
              <a:rPr lang="en-US" dirty="0"/>
              <a:t>, I u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panici</a:t>
            </a:r>
            <a:r>
              <a:rPr lang="en-US" dirty="0"/>
              <a:t> I </a:t>
            </a:r>
            <a:r>
              <a:rPr lang="en-US" dirty="0" err="1"/>
              <a:t>žurbi</a:t>
            </a:r>
            <a:r>
              <a:rPr lang="en-US" dirty="0"/>
              <a:t> </a:t>
            </a:r>
            <a:r>
              <a:rPr lang="en-US" dirty="0" err="1"/>
              <a:t>oko</a:t>
            </a:r>
            <a:r>
              <a:rPr lang="en-US" dirty="0"/>
              <a:t> </a:t>
            </a:r>
            <a:r>
              <a:rPr lang="en-US" dirty="0" err="1"/>
              <a:t>podešavanja</a:t>
            </a:r>
            <a:r>
              <a:rPr lang="en-US" dirty="0"/>
              <a:t>,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oduzima</a:t>
            </a:r>
            <a:r>
              <a:rPr lang="en-US" dirty="0"/>
              <a:t> </a:t>
            </a:r>
            <a:r>
              <a:rPr lang="en-US" dirty="0" err="1"/>
              <a:t>dosta</a:t>
            </a:r>
            <a:r>
              <a:rPr lang="en-US" dirty="0"/>
              <a:t> </a:t>
            </a:r>
            <a:r>
              <a:rPr lang="en-US" dirty="0" err="1"/>
              <a:t>vremena</a:t>
            </a:r>
            <a:r>
              <a:rPr lang="en-US" dirty="0"/>
              <a:t>, </a:t>
            </a:r>
            <a:r>
              <a:rPr lang="en-US" dirty="0" err="1"/>
              <a:t>pogotovo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se </a:t>
            </a:r>
            <a:r>
              <a:rPr lang="en-US" dirty="0" err="1"/>
              <a:t>javi</a:t>
            </a:r>
            <a:r>
              <a:rPr lang="en-US" dirty="0"/>
              <a:t>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greška</a:t>
            </a:r>
            <a:r>
              <a:rPr lang="en-US" dirty="0"/>
              <a:t> (a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je), </a:t>
            </a:r>
            <a:r>
              <a:rPr lang="en-US" dirty="0" err="1"/>
              <a:t>nismo</a:t>
            </a:r>
            <a:r>
              <a:rPr lang="en-US" dirty="0"/>
              <a:t> </a:t>
            </a:r>
            <a:r>
              <a:rPr lang="en-US" dirty="0" err="1"/>
              <a:t>slikali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konfiguracioni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 I </a:t>
            </a:r>
            <a:r>
              <a:rPr lang="en-US" dirty="0" err="1"/>
              <a:t>liniju</a:t>
            </a:r>
            <a:r>
              <a:rPr lang="en-US" dirty="0"/>
              <a:t> </a:t>
            </a:r>
            <a:r>
              <a:rPr lang="en-US" dirty="0" err="1"/>
              <a:t>koju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promenuli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dirty="0" err="1"/>
              <a:t>po</a:t>
            </a:r>
            <a:r>
              <a:rPr lang="en-US" dirty="0"/>
              <a:t> </a:t>
            </a:r>
            <a:r>
              <a:rPr lang="en-US" dirty="0" err="1"/>
              <a:t>nekoliko</a:t>
            </a:r>
            <a:r>
              <a:rPr lang="en-US" dirty="0"/>
              <a:t> </a:t>
            </a:r>
            <a:r>
              <a:rPr lang="en-US" dirty="0" err="1"/>
              <a:t>slika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svaki</a:t>
            </a:r>
            <a:r>
              <a:rPr lang="en-US" dirty="0"/>
              <a:t> </a:t>
            </a:r>
            <a:r>
              <a:rPr lang="en-US" dirty="0" err="1"/>
              <a:t>fajl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malo</a:t>
            </a:r>
            <a:r>
              <a:rPr lang="en-US" dirty="0"/>
              <a:t> </a:t>
            </a:r>
            <a:r>
              <a:rPr lang="en-US" dirty="0" err="1"/>
              <a:t>menjali</a:t>
            </a:r>
            <a:r>
              <a:rPr lang="en-US" dirty="0"/>
              <a:t>, </a:t>
            </a:r>
            <a:r>
              <a:rPr lang="en-US" dirty="0" err="1"/>
              <a:t>tako</a:t>
            </a:r>
            <a:r>
              <a:rPr lang="en-US" dirty="0"/>
              <a:t> da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uvrstili</a:t>
            </a:r>
            <a:r>
              <a:rPr lang="en-US" dirty="0"/>
              <a:t> </a:t>
            </a:r>
            <a:r>
              <a:rPr lang="en-US" dirty="0" err="1"/>
              <a:t>ovde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konkretno</a:t>
            </a:r>
            <a:r>
              <a:rPr lang="en-US" dirty="0"/>
              <a:t> I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promenjeno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9850" y="2295525"/>
            <a:ext cx="5054589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A u </a:t>
            </a:r>
            <a:r>
              <a:rPr lang="en-US" sz="1100" dirty="0" err="1"/>
              <a:t>njemu</a:t>
            </a:r>
            <a:r>
              <a:rPr lang="en-US" sz="1100" dirty="0"/>
              <a:t> </a:t>
            </a:r>
            <a:r>
              <a:rPr lang="en-US" sz="1100" dirty="0" err="1"/>
              <a:t>odkomentarišemo</a:t>
            </a:r>
            <a:r>
              <a:rPr lang="en-US" sz="1100" dirty="0"/>
              <a:t> </a:t>
            </a:r>
            <a:r>
              <a:rPr lang="en-US" sz="1100" dirty="0" err="1"/>
              <a:t>linije</a:t>
            </a:r>
            <a:r>
              <a:rPr lang="en-US" sz="1100" dirty="0"/>
              <a:t> </a:t>
            </a:r>
            <a:r>
              <a:rPr lang="en-US" sz="1100" dirty="0" err="1"/>
              <a:t>tako</a:t>
            </a:r>
            <a:r>
              <a:rPr lang="en-US" sz="1100" dirty="0"/>
              <a:t> da </a:t>
            </a:r>
            <a:r>
              <a:rPr lang="en-US" sz="1100" dirty="0" err="1"/>
              <a:t>izgledaju</a:t>
            </a:r>
            <a:r>
              <a:rPr lang="en-US" sz="1100" dirty="0"/>
              <a:t> </a:t>
            </a:r>
            <a:r>
              <a:rPr lang="en-US" sz="1100" dirty="0" err="1"/>
              <a:t>kao</a:t>
            </a:r>
            <a:r>
              <a:rPr lang="en-US" sz="1100" dirty="0"/>
              <a:t> </a:t>
            </a:r>
            <a:r>
              <a:rPr lang="en-US" sz="1100" dirty="0" err="1"/>
              <a:t>ove</a:t>
            </a:r>
            <a:r>
              <a:rPr lang="en-US" sz="1100" dirty="0"/>
              <a:t> </a:t>
            </a:r>
            <a:r>
              <a:rPr lang="en-US" sz="1100" dirty="0" err="1"/>
              <a:t>ispod</a:t>
            </a:r>
            <a:r>
              <a:rPr lang="en-US" sz="11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err="1"/>
              <a:t>mail_location</a:t>
            </a:r>
            <a:r>
              <a:rPr lang="en-US" sz="1100" b="1" dirty="0"/>
              <a:t> = </a:t>
            </a:r>
            <a:r>
              <a:rPr lang="en-US" sz="1100" b="1" dirty="0" err="1"/>
              <a:t>maildir</a:t>
            </a:r>
            <a:r>
              <a:rPr lang="en-US" sz="1100" b="1" dirty="0"/>
              <a:t>:~/</a:t>
            </a:r>
            <a:r>
              <a:rPr lang="en-US" sz="1100" b="1" dirty="0" err="1"/>
              <a:t>Maildir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err="1"/>
              <a:t>Otvaramo</a:t>
            </a:r>
            <a:r>
              <a:rPr lang="en-US" sz="1100" dirty="0"/>
              <a:t> </a:t>
            </a:r>
            <a:r>
              <a:rPr lang="en-US" sz="1100" dirty="0" err="1"/>
              <a:t>fajl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/</a:t>
            </a:r>
            <a:r>
              <a:rPr lang="en-US" sz="1100" b="1" dirty="0" err="1"/>
              <a:t>etc</a:t>
            </a:r>
            <a:r>
              <a:rPr lang="en-US" sz="1100" b="1" dirty="0"/>
              <a:t>/dovecot/</a:t>
            </a:r>
            <a:r>
              <a:rPr lang="en-US" sz="1100" b="1" dirty="0" err="1"/>
              <a:t>conf.d</a:t>
            </a:r>
            <a:r>
              <a:rPr lang="en-US" sz="1100" b="1" dirty="0"/>
              <a:t>/10-master.conf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1100" dirty="0"/>
              <a:t>I u njemu menjamo linije kako bi izgledale kao ove ispod: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Postfix </a:t>
            </a:r>
            <a:r>
              <a:rPr lang="en-US" sz="1100" b="1" dirty="0" err="1"/>
              <a:t>smtp-auth</a:t>
            </a:r>
            <a:r>
              <a:rPr lang="en-US" sz="1100" b="1" dirty="0"/>
              <a:t> 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err="1"/>
              <a:t>unix_listener</a:t>
            </a:r>
            <a:r>
              <a:rPr lang="en-US" sz="1100" b="1" dirty="0"/>
              <a:t> /</a:t>
            </a:r>
            <a:r>
              <a:rPr lang="en-US" sz="1100" b="1" dirty="0" err="1"/>
              <a:t>var</a:t>
            </a:r>
            <a:r>
              <a:rPr lang="en-US" sz="1100" b="1" dirty="0"/>
              <a:t>/spool/postfix/private/</a:t>
            </a:r>
            <a:r>
              <a:rPr lang="en-US" sz="1100" b="1" dirty="0" err="1"/>
              <a:t>auth</a:t>
            </a:r>
            <a:r>
              <a:rPr lang="en-US" sz="1100" b="1" dirty="0"/>
              <a:t> { 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mode = 0666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user = postfix 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group = postfix }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Restartovanje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status Dovecote-a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1262062"/>
          </a:xfrm>
        </p:spPr>
        <p:txBody>
          <a:bodyPr>
            <a:normAutofit fontScale="92500" lnSpcReduction="10000"/>
          </a:bodyPr>
          <a:lstStyle/>
          <a:p>
            <a:r>
              <a:rPr lang="sr-Latn-RS" dirty="0" smtClean="0"/>
              <a:t>P</a:t>
            </a:r>
            <a:r>
              <a:rPr lang="en-US" dirty="0" err="1" smtClean="0"/>
              <a:t>roverili</a:t>
            </a:r>
            <a:r>
              <a:rPr lang="en-US" dirty="0" smtClean="0"/>
              <a:t> </a:t>
            </a:r>
            <a:r>
              <a:rPr lang="sr-Latn-RS" dirty="0" smtClean="0"/>
              <a:t>smo </a:t>
            </a:r>
            <a:r>
              <a:rPr lang="en-US" dirty="0" smtClean="0"/>
              <a:t>da </a:t>
            </a:r>
            <a:r>
              <a:rPr lang="en-US" dirty="0"/>
              <a:t>li je </a:t>
            </a:r>
            <a:r>
              <a:rPr lang="en-US" dirty="0" err="1"/>
              <a:t>otvoren</a:t>
            </a:r>
            <a:r>
              <a:rPr lang="en-US" dirty="0"/>
              <a:t> port 143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kome</a:t>
            </a:r>
            <a:r>
              <a:rPr lang="en-US" dirty="0"/>
              <a:t> Dovecot </a:t>
            </a:r>
            <a:r>
              <a:rPr lang="en-US" dirty="0" err="1" smtClean="0"/>
              <a:t>radi</a:t>
            </a:r>
            <a:r>
              <a:rPr lang="sr-Latn-RS" dirty="0" smtClean="0"/>
              <a:t>. </a:t>
            </a:r>
          </a:p>
          <a:p>
            <a:r>
              <a:rPr lang="en-US" dirty="0" err="1"/>
              <a:t>Sledeće</a:t>
            </a:r>
            <a:r>
              <a:rPr lang="en-US" dirty="0"/>
              <a:t> </a:t>
            </a:r>
            <a:r>
              <a:rPr lang="en-US" dirty="0" err="1"/>
              <a:t>komande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korišćene</a:t>
            </a:r>
            <a:r>
              <a:rPr lang="en-US" dirty="0"/>
              <a:t>:</a:t>
            </a:r>
          </a:p>
          <a:p>
            <a:r>
              <a:rPr lang="en-US" b="1" dirty="0" err="1"/>
              <a:t>systemctl</a:t>
            </a:r>
            <a:r>
              <a:rPr lang="en-US" b="1" dirty="0"/>
              <a:t> restart </a:t>
            </a:r>
            <a:r>
              <a:rPr lang="en-US" b="1" dirty="0" err="1"/>
              <a:t>dovecot.service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 err="1"/>
              <a:t>systemctl</a:t>
            </a:r>
            <a:r>
              <a:rPr lang="en-US" b="1" dirty="0"/>
              <a:t> status </a:t>
            </a:r>
            <a:r>
              <a:rPr lang="en-US" b="1" dirty="0" err="1"/>
              <a:t>dovecot.service</a:t>
            </a:r>
            <a:r>
              <a:rPr lang="en-US" b="1" dirty="0"/>
              <a:t> </a:t>
            </a:r>
            <a:endParaRPr lang="en-US" dirty="0"/>
          </a:p>
          <a:p>
            <a:r>
              <a:rPr lang="en-US" b="1" dirty="0" err="1"/>
              <a:t>netstat</a:t>
            </a:r>
            <a:r>
              <a:rPr lang="en-US" b="1" dirty="0"/>
              <a:t> –</a:t>
            </a:r>
            <a:r>
              <a:rPr lang="en-US" b="1" dirty="0" err="1"/>
              <a:t>tlpn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 </a:t>
            </a:r>
            <a:r>
              <a:rPr lang="sr-Latn-RS" dirty="0" smtClean="0"/>
              <a:t>čemu ćemo pričati?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Šta je mail server?</a:t>
            </a:r>
          </a:p>
          <a:p>
            <a:r>
              <a:rPr lang="sr-Latn-RS" dirty="0" smtClean="0"/>
              <a:t>Šta smo koristili da bi omogućili da mail server funkcioniše?</a:t>
            </a:r>
          </a:p>
          <a:p>
            <a:r>
              <a:rPr lang="sr-Latn-RS" dirty="0" smtClean="0"/>
              <a:t>Šta je postfix?</a:t>
            </a:r>
          </a:p>
          <a:p>
            <a:r>
              <a:rPr lang="sr-Latn-RS" dirty="0" smtClean="0"/>
              <a:t>Šta je Dovect?</a:t>
            </a:r>
          </a:p>
          <a:p>
            <a:r>
              <a:rPr lang="sr-Latn-RS" dirty="0" smtClean="0"/>
              <a:t>Šta je RainLoop?</a:t>
            </a:r>
          </a:p>
          <a:p>
            <a:r>
              <a:rPr lang="sr-Latn-RS" dirty="0" smtClean="0"/>
              <a:t>Da li je bilo dovoljno sve ovo?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9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Provera porta </a:t>
            </a:r>
            <a:r>
              <a:rPr lang="en-US" dirty="0" err="1"/>
              <a:t>Dovecota</a:t>
            </a:r>
            <a:r>
              <a:rPr lang="en-US" dirty="0"/>
              <a:t>(0.0.0.143)</a:t>
            </a:r>
          </a:p>
        </p:txBody>
      </p:sp>
    </p:spTree>
    <p:extLst>
      <p:ext uri="{BB962C8B-B14F-4D97-AF65-F5344CB8AC3E}">
        <p14:creationId xmlns:p14="http://schemas.microsoft.com/office/powerpoint/2010/main" val="38634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89212" y="0"/>
            <a:ext cx="8915400" cy="566738"/>
          </a:xfrm>
        </p:spPr>
        <p:txBody>
          <a:bodyPr/>
          <a:lstStyle/>
          <a:p>
            <a:r>
              <a:rPr lang="sr-Latn-RS" dirty="0" smtClean="0"/>
              <a:t>Dodavanje korisnika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036887" y="4567238"/>
            <a:ext cx="3468688" cy="2290762"/>
          </a:xfrm>
        </p:spPr>
        <p:txBody>
          <a:bodyPr>
            <a:normAutofit/>
          </a:bodyPr>
          <a:lstStyle/>
          <a:p>
            <a:r>
              <a:rPr lang="en-US" dirty="0" err="1"/>
              <a:t>Dodavanje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</a:t>
            </a:r>
            <a:r>
              <a:rPr lang="en-US" dirty="0" err="1"/>
              <a:t>sara</a:t>
            </a:r>
            <a:r>
              <a:rPr lang="en-US" dirty="0" smtClean="0"/>
              <a:t>.</a:t>
            </a:r>
            <a:endParaRPr lang="sr-Latn-R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adduser</a:t>
            </a:r>
            <a:r>
              <a:rPr lang="en-US" dirty="0"/>
              <a:t> </a:t>
            </a:r>
            <a:r>
              <a:rPr lang="en-US" dirty="0" err="1"/>
              <a:t>sara</a:t>
            </a:r>
            <a:r>
              <a:rPr lang="en-US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nc</a:t>
            </a:r>
            <a:r>
              <a:rPr lang="en-US" dirty="0"/>
              <a:t> localhost 25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ehlo</a:t>
            </a:r>
            <a:r>
              <a:rPr lang="en-US" dirty="0"/>
              <a:t> localhost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mail from: root</a:t>
            </a:r>
            <a:br>
              <a:rPr lang="en-US" dirty="0"/>
            </a:br>
            <a:r>
              <a:rPr lang="en-US" dirty="0" err="1"/>
              <a:t>rcpt</a:t>
            </a:r>
            <a:r>
              <a:rPr lang="en-US" dirty="0"/>
              <a:t> to: </a:t>
            </a:r>
            <a:r>
              <a:rPr lang="en-US" dirty="0" err="1" smtClean="0"/>
              <a:t>sara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24550" y="4686300"/>
            <a:ext cx="178606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data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subject: </a:t>
            </a:r>
            <a:r>
              <a:rPr lang="en-US" sz="1200" dirty="0" err="1"/>
              <a:t>Ovo</a:t>
            </a:r>
            <a:r>
              <a:rPr lang="en-US" sz="1200" dirty="0"/>
              <a:t> je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Mail body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quit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Korisnik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7763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komande</a:t>
            </a:r>
            <a:r>
              <a:rPr lang="en-US" dirty="0"/>
              <a:t> quit</a:t>
            </a:r>
          </a:p>
        </p:txBody>
      </p:sp>
    </p:spTree>
    <p:extLst>
      <p:ext uri="{BB962C8B-B14F-4D97-AF65-F5344CB8AC3E}">
        <p14:creationId xmlns:p14="http://schemas.microsoft.com/office/powerpoint/2010/main" val="136164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2" y="5367338"/>
            <a:ext cx="3773487" cy="1357312"/>
          </a:xfrm>
        </p:spPr>
        <p:txBody>
          <a:bodyPr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i="1" dirty="0" err="1"/>
              <a:t>povezivanje</a:t>
            </a:r>
            <a:r>
              <a:rPr lang="en-US" i="1" dirty="0"/>
              <a:t> </a:t>
            </a:r>
            <a:r>
              <a:rPr lang="en-US" i="1" dirty="0" err="1"/>
              <a:t>na</a:t>
            </a:r>
            <a:r>
              <a:rPr lang="en-US" i="1" dirty="0"/>
              <a:t> </a:t>
            </a:r>
            <a:r>
              <a:rPr lang="en-US" i="1" dirty="0" err="1"/>
              <a:t>korisnički</a:t>
            </a:r>
            <a:r>
              <a:rPr lang="en-US" i="1" dirty="0"/>
              <a:t> </a:t>
            </a:r>
            <a:r>
              <a:rPr lang="en-US" i="1" dirty="0" err="1"/>
              <a:t>nalog</a:t>
            </a:r>
            <a:r>
              <a:rPr lang="en-US" i="1" dirty="0"/>
              <a:t> </a:t>
            </a:r>
            <a:r>
              <a:rPr lang="en-US" i="1" dirty="0" err="1"/>
              <a:t>preko</a:t>
            </a:r>
            <a:r>
              <a:rPr lang="en-US" i="1" dirty="0"/>
              <a:t> IMAP-a</a:t>
            </a:r>
            <a:r>
              <a:rPr lang="en-US" i="1" dirty="0" smtClean="0"/>
              <a:t>.</a:t>
            </a:r>
            <a:endParaRPr lang="sr-Latn-RS" i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err="1"/>
              <a:t>nc</a:t>
            </a:r>
            <a:r>
              <a:rPr lang="en-US" b="1" dirty="0"/>
              <a:t> localhost 143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x1 LOGIN </a:t>
            </a:r>
            <a:r>
              <a:rPr lang="en-US" b="1" dirty="0" err="1"/>
              <a:t>sara</a:t>
            </a:r>
            <a:r>
              <a:rPr lang="en-US" b="1" dirty="0"/>
              <a:t> </a:t>
            </a:r>
            <a:r>
              <a:rPr lang="en-US" b="1" dirty="0" smtClean="0"/>
              <a:t>test123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571951" y="5367338"/>
            <a:ext cx="15744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x2 LIST "" "*" 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x3 SELECT Inbox 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x4 LOGOUT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160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ponovljena</a:t>
            </a:r>
            <a:r>
              <a:rPr lang="en-US" dirty="0"/>
              <a:t> </a:t>
            </a:r>
            <a:r>
              <a:rPr lang="en-US" dirty="0" err="1"/>
              <a:t>komanda</a:t>
            </a:r>
            <a:r>
              <a:rPr lang="en-US" dirty="0"/>
              <a:t> </a:t>
            </a:r>
            <a:r>
              <a:rPr lang="en-US" dirty="0" smtClean="0"/>
              <a:t>IMAP</a:t>
            </a:r>
          </a:p>
          <a:p>
            <a:r>
              <a:rPr lang="sr-Latn-RS" dirty="0" smtClean="0"/>
              <a:t>M</a:t>
            </a:r>
            <a:r>
              <a:rPr lang="en-US" dirty="0" err="1" smtClean="0"/>
              <a:t>možemo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sigurnošću</a:t>
            </a:r>
            <a:r>
              <a:rPr lang="en-US" dirty="0" smtClean="0"/>
              <a:t> da </a:t>
            </a:r>
            <a:r>
              <a:rPr lang="en-US" dirty="0" err="1" smtClean="0"/>
              <a:t>kažemo</a:t>
            </a:r>
            <a:r>
              <a:rPr lang="en-US" dirty="0" smtClean="0"/>
              <a:t> da je </a:t>
            </a:r>
            <a:r>
              <a:rPr lang="en-US" dirty="0" err="1" smtClean="0"/>
              <a:t>naša</a:t>
            </a:r>
            <a:r>
              <a:rPr lang="en-US" dirty="0" smtClean="0"/>
              <a:t> </a:t>
            </a:r>
            <a:r>
              <a:rPr lang="en-US" dirty="0" err="1" smtClean="0"/>
              <a:t>komanda</a:t>
            </a:r>
            <a:r>
              <a:rPr lang="en-US" dirty="0" smtClean="0"/>
              <a:t> </a:t>
            </a:r>
            <a:r>
              <a:rPr lang="en-US" dirty="0" err="1" smtClean="0"/>
              <a:t>uspešno</a:t>
            </a:r>
            <a:r>
              <a:rPr lang="en-US" dirty="0" smtClean="0"/>
              <a:t> </a:t>
            </a:r>
            <a:r>
              <a:rPr lang="en-US" dirty="0" err="1" smtClean="0"/>
              <a:t>izvršena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da je system </a:t>
            </a:r>
            <a:r>
              <a:rPr lang="en-US" dirty="0" err="1" smtClean="0"/>
              <a:t>odgovorio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Bye, </a:t>
            </a:r>
            <a:r>
              <a:rPr lang="en-US" dirty="0" err="1" smtClean="0"/>
              <a:t>jer</a:t>
            </a:r>
            <a:r>
              <a:rPr lang="en-US" dirty="0" smtClean="0"/>
              <a:t>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tražili</a:t>
            </a:r>
            <a:r>
              <a:rPr lang="en-US" dirty="0" smtClean="0"/>
              <a:t> da </a:t>
            </a:r>
            <a:r>
              <a:rPr lang="en-US" dirty="0" err="1" smtClean="0"/>
              <a:t>Izlogujemo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6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uspešno</a:t>
            </a:r>
            <a:r>
              <a:rPr lang="en-US" i="1" dirty="0"/>
              <a:t> </a:t>
            </a:r>
            <a:r>
              <a:rPr lang="en-US" i="1" dirty="0" err="1"/>
              <a:t>izvršena</a:t>
            </a:r>
            <a:r>
              <a:rPr lang="en-US" i="1" dirty="0"/>
              <a:t> IMAP </a:t>
            </a:r>
            <a:r>
              <a:rPr lang="en-US" i="1" dirty="0" err="1"/>
              <a:t>komanda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74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konfiguranje</a:t>
            </a:r>
            <a:r>
              <a:rPr lang="en-US" dirty="0"/>
              <a:t> </a:t>
            </a:r>
            <a:r>
              <a:rPr lang="en-US" dirty="0" err="1"/>
              <a:t>webmaila</a:t>
            </a:r>
            <a:r>
              <a:rPr lang="en-US" dirty="0"/>
              <a:t> u </a:t>
            </a:r>
            <a:r>
              <a:rPr lang="en-US" dirty="0" err="1"/>
              <a:t>Debianu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1281112"/>
          </a:xfrm>
        </p:spPr>
        <p:txBody>
          <a:bodyPr>
            <a:normAutofit/>
          </a:bodyPr>
          <a:lstStyle/>
          <a:p>
            <a:endParaRPr lang="sr-Latn-RS" dirty="0" smtClean="0"/>
          </a:p>
          <a:p>
            <a:r>
              <a:rPr lang="en-US" dirty="0" err="1"/>
              <a:t>instalacija</a:t>
            </a:r>
            <a:r>
              <a:rPr lang="en-US" dirty="0"/>
              <a:t> Apache-a </a:t>
            </a:r>
            <a:endParaRPr lang="sr-Latn-RS" dirty="0"/>
          </a:p>
          <a:p>
            <a:r>
              <a:rPr lang="en-US" b="1" dirty="0"/>
              <a:t>apt install apache2 php7.0 libapache2-mod-php7.0 php7.0-curl php7.0-xml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1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 err="1"/>
              <a:t>uspešno</a:t>
            </a:r>
            <a:r>
              <a:rPr lang="en-US" i="1" dirty="0"/>
              <a:t> </a:t>
            </a:r>
            <a:r>
              <a:rPr lang="en-US" i="1" dirty="0" err="1"/>
              <a:t>izvršena</a:t>
            </a:r>
            <a:r>
              <a:rPr lang="en-US" i="1" dirty="0"/>
              <a:t> IMAP </a:t>
            </a:r>
            <a:r>
              <a:rPr lang="en-US" i="1" dirty="0" err="1"/>
              <a:t>komanda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6076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konfiguranje</a:t>
            </a:r>
            <a:r>
              <a:rPr lang="en-US" dirty="0"/>
              <a:t> </a:t>
            </a:r>
            <a:r>
              <a:rPr lang="en-US" dirty="0" err="1"/>
              <a:t>webmaila</a:t>
            </a:r>
            <a:r>
              <a:rPr lang="en-US" dirty="0"/>
              <a:t> u </a:t>
            </a:r>
            <a:r>
              <a:rPr lang="en-US" dirty="0" err="1"/>
              <a:t>Debianu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</a:t>
            </a:r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err="1" smtClean="0"/>
              <a:t>Ap</a:t>
            </a:r>
            <a:endParaRPr lang="sr-Latn-RS" dirty="0" smtClean="0"/>
          </a:p>
          <a:p>
            <a:r>
              <a:rPr lang="en-US" b="1" dirty="0"/>
              <a:t>apt install apache2 php7.0 libapache2-mod-php7.0 php7.0-curl </a:t>
            </a:r>
            <a:r>
              <a:rPr lang="en-US" b="1" dirty="0" smtClean="0"/>
              <a:t>php7.0-xml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26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Početak instalaije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/>
              <a:t>Prvenstveno, podignut je proxmox od strane kolega, koji su omogućili kontejner sa Debian distribucijom Linux-a. Dodeljivanje resursa se vršilo od strane kolega koji su podigli proxmox, gde su jedne od bitnijih konfiguracija bile, podešavanje statičke IP adrese kontejneru, i dodela imena (nameserver). Prvenstveno je dodeljeno ime postfx, koje se kasnije promenilo u nemanjasara, kako bi konfigurisali lakse krajnji domen – nemanjasara.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7"/>
            <a:ext cx="8915400" cy="1271587"/>
          </a:xfrm>
        </p:spPr>
        <p:txBody>
          <a:bodyPr>
            <a:normAutofit/>
          </a:bodyPr>
          <a:lstStyle/>
          <a:p>
            <a:r>
              <a:rPr lang="en-US" dirty="0" err="1"/>
              <a:t>instalacija</a:t>
            </a:r>
            <a:r>
              <a:rPr lang="en-US" dirty="0"/>
              <a:t> </a:t>
            </a:r>
            <a:r>
              <a:rPr lang="en-US" dirty="0" smtClean="0"/>
              <a:t>apache</a:t>
            </a:r>
            <a:endParaRPr lang="sr-Latn-RS" dirty="0" smtClean="0"/>
          </a:p>
          <a:p>
            <a:r>
              <a:rPr lang="en-US" b="1" dirty="0"/>
              <a:t>cd /</a:t>
            </a:r>
            <a:r>
              <a:rPr lang="en-US" b="1" dirty="0" err="1"/>
              <a:t>var</a:t>
            </a:r>
            <a:r>
              <a:rPr lang="en-US" b="1" dirty="0"/>
              <a:t>/www/html/ </a:t>
            </a:r>
            <a:endParaRPr lang="en-US" dirty="0"/>
          </a:p>
          <a:p>
            <a:r>
              <a:rPr lang="en-US" b="1" dirty="0" err="1"/>
              <a:t>rm</a:t>
            </a:r>
            <a:r>
              <a:rPr lang="en-US" b="1" dirty="0"/>
              <a:t> index.html</a:t>
            </a:r>
            <a:endParaRPr lang="en-US" dirty="0"/>
          </a:p>
          <a:p>
            <a:r>
              <a:rPr lang="en-US" b="1" dirty="0"/>
              <a:t> curl -</a:t>
            </a:r>
            <a:r>
              <a:rPr lang="en-US" b="1" dirty="0" err="1"/>
              <a:t>sL</a:t>
            </a:r>
            <a:r>
              <a:rPr lang="en-US" b="1" dirty="0"/>
              <a:t> https://repository.rainloop.net/installer.php | </a:t>
            </a:r>
            <a:r>
              <a:rPr lang="en-US" b="1" dirty="0" err="1"/>
              <a:t>php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8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r-Latn-RS" dirty="0" smtClean="0"/>
              <a:t>Instalacija...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1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idalje</a:t>
            </a:r>
            <a:r>
              <a:rPr lang="en-US" dirty="0"/>
              <a:t> se </a:t>
            </a:r>
            <a:r>
              <a:rPr lang="en-US" dirty="0" err="1"/>
              <a:t>skidaju</a:t>
            </a:r>
            <a:r>
              <a:rPr lang="en-US" dirty="0"/>
              <a:t> </a:t>
            </a:r>
            <a:r>
              <a:rPr lang="en-US" dirty="0" err="1" smtClean="0"/>
              <a:t>podaci</a:t>
            </a:r>
            <a:r>
              <a:rPr lang="sr-Latn-RS" dirty="0" smtClean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/>
              <a:t>-</a:t>
            </a:r>
            <a:r>
              <a:rPr lang="en-US" i="1" dirty="0" err="1"/>
              <a:t>izvršavanje</a:t>
            </a:r>
            <a:r>
              <a:rPr lang="en-US" i="1" dirty="0"/>
              <a:t> </a:t>
            </a:r>
            <a:r>
              <a:rPr lang="en-US" i="1" dirty="0" err="1"/>
              <a:t>komande</a:t>
            </a:r>
            <a:r>
              <a:rPr lang="en-US" i="1" dirty="0"/>
              <a:t> </a:t>
            </a:r>
            <a:r>
              <a:rPr lang="en-US" i="1" dirty="0" err="1"/>
              <a:t>za</a:t>
            </a:r>
            <a:r>
              <a:rPr lang="en-US" i="1" dirty="0"/>
              <a:t> </a:t>
            </a:r>
            <a:r>
              <a:rPr lang="en-US" i="1" dirty="0" err="1"/>
              <a:t>uklanjanje</a:t>
            </a:r>
            <a:r>
              <a:rPr lang="en-US" i="1" dirty="0"/>
              <a:t> index.html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r-Latn-RS" dirty="0" smtClean="0"/>
              <a:t>Došlo je do greške!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5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Uspešno logovanje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7"/>
            <a:ext cx="8915400" cy="928687"/>
          </a:xfrm>
        </p:spPr>
        <p:txBody>
          <a:bodyPr>
            <a:normAutofit/>
          </a:bodyPr>
          <a:lstStyle/>
          <a:p>
            <a:r>
              <a:rPr lang="en-US" b="1" u="sng" dirty="0">
                <a:hlinkClick r:id="rId3"/>
              </a:rPr>
              <a:t>http://192.168.0.102/?admin</a:t>
            </a:r>
            <a:endParaRPr lang="en-US" dirty="0"/>
          </a:p>
          <a:p>
            <a:r>
              <a:rPr lang="en-US" b="1" dirty="0"/>
              <a:t> User: admin </a:t>
            </a:r>
            <a:endParaRPr lang="en-US" dirty="0"/>
          </a:p>
          <a:p>
            <a:r>
              <a:rPr lang="en-US" b="1" dirty="0"/>
              <a:t>Password: 12345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uspeh</a:t>
            </a:r>
            <a:r>
              <a:rPr lang="en-US" dirty="0"/>
              <a:t> </a:t>
            </a:r>
            <a:r>
              <a:rPr lang="en-US" dirty="0" err="1"/>
              <a:t>slanja</a:t>
            </a:r>
            <a:r>
              <a:rPr lang="en-US" dirty="0"/>
              <a:t> </a:t>
            </a:r>
            <a:r>
              <a:rPr lang="en-US" dirty="0" err="1"/>
              <a:t>mailova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</a:t>
            </a:r>
            <a:r>
              <a:rPr lang="en-US" dirty="0" err="1"/>
              <a:t>nov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Stefanosaurusrex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6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Inbox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sr-Latn-RS" dirty="0" smtClean="0"/>
              <a:t>Projekat je bio uspešan!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7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Zaključak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/>
              <a:t>Projektni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je </a:t>
            </a:r>
            <a:r>
              <a:rPr lang="en-US" dirty="0" err="1"/>
              <a:t>naveo</a:t>
            </a:r>
            <a:r>
              <a:rPr lang="en-US" dirty="0"/>
              <a:t> da se </a:t>
            </a:r>
            <a:r>
              <a:rPr lang="en-US" dirty="0" err="1"/>
              <a:t>snađemo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samostalno</a:t>
            </a:r>
            <a:r>
              <a:rPr lang="en-US" dirty="0"/>
              <a:t> da </a:t>
            </a:r>
            <a:r>
              <a:rPr lang="en-US" dirty="0" err="1"/>
              <a:t>uradimo</a:t>
            </a:r>
            <a:r>
              <a:rPr lang="en-US" dirty="0"/>
              <a:t> </a:t>
            </a:r>
            <a:r>
              <a:rPr lang="en-US" dirty="0" err="1"/>
              <a:t>zadatak</a:t>
            </a:r>
            <a:r>
              <a:rPr lang="en-US" dirty="0"/>
              <a:t>. </a:t>
            </a:r>
            <a:r>
              <a:rPr lang="en-US" dirty="0" err="1"/>
              <a:t>Shvatili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da je </a:t>
            </a:r>
            <a:r>
              <a:rPr lang="en-US" dirty="0" err="1"/>
              <a:t>projekat</a:t>
            </a:r>
            <a:r>
              <a:rPr lang="en-US" dirty="0"/>
              <a:t> bio </a:t>
            </a:r>
            <a:r>
              <a:rPr lang="en-US" dirty="0" err="1"/>
              <a:t>veoma</a:t>
            </a:r>
            <a:r>
              <a:rPr lang="en-US" dirty="0"/>
              <a:t> </a:t>
            </a:r>
            <a:r>
              <a:rPr lang="en-US" dirty="0" err="1"/>
              <a:t>zanimljiv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se od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očekivalo</a:t>
            </a:r>
            <a:r>
              <a:rPr lang="en-US" dirty="0"/>
              <a:t> da </a:t>
            </a:r>
            <a:r>
              <a:rPr lang="en-US" dirty="0" err="1"/>
              <a:t>naučimo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da </a:t>
            </a:r>
            <a:r>
              <a:rPr lang="en-US" dirty="0" err="1"/>
              <a:t>konfigurišemo</a:t>
            </a:r>
            <a:r>
              <a:rPr lang="en-US" dirty="0"/>
              <a:t> </a:t>
            </a:r>
            <a:r>
              <a:rPr lang="en-US" dirty="0" err="1"/>
              <a:t>jedan</a:t>
            </a:r>
            <a:r>
              <a:rPr lang="en-US" dirty="0"/>
              <a:t> mail server </a:t>
            </a:r>
            <a:r>
              <a:rPr lang="en-US" dirty="0" err="1"/>
              <a:t>preko</a:t>
            </a:r>
            <a:r>
              <a:rPr lang="en-US" dirty="0"/>
              <a:t> </a:t>
            </a:r>
            <a:r>
              <a:rPr lang="en-US" dirty="0" err="1"/>
              <a:t>komandne</a:t>
            </a:r>
            <a:r>
              <a:rPr lang="en-US" dirty="0"/>
              <a:t> </a:t>
            </a:r>
            <a:r>
              <a:rPr lang="en-US" dirty="0" err="1"/>
              <a:t>linije</a:t>
            </a:r>
            <a:r>
              <a:rPr lang="en-US" dirty="0"/>
              <a:t>. </a:t>
            </a:r>
            <a:r>
              <a:rPr lang="en-US" dirty="0" err="1"/>
              <a:t>Lako</a:t>
            </a:r>
            <a:r>
              <a:rPr lang="en-US" dirty="0"/>
              <a:t>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shvatili</a:t>
            </a:r>
            <a:r>
              <a:rPr lang="en-US" dirty="0"/>
              <a:t> </a:t>
            </a:r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šta</a:t>
            </a:r>
            <a:r>
              <a:rPr lang="en-US" dirty="0"/>
              <a:t> </a:t>
            </a:r>
            <a:r>
              <a:rPr lang="en-US" dirty="0" err="1"/>
              <a:t>treba</a:t>
            </a:r>
            <a:r>
              <a:rPr lang="en-US" dirty="0"/>
              <a:t> bez </a:t>
            </a:r>
            <a:r>
              <a:rPr lang="en-US" dirty="0" err="1"/>
              <a:t>ikakvih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 </a:t>
            </a:r>
            <a:r>
              <a:rPr lang="en-US" dirty="0" err="1"/>
              <a:t>Jedini</a:t>
            </a:r>
            <a:r>
              <a:rPr lang="en-US" dirty="0"/>
              <a:t> problem </a:t>
            </a:r>
            <a:r>
              <a:rPr lang="en-US" dirty="0" err="1"/>
              <a:t>kolji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usledili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je </a:t>
            </a:r>
            <a:r>
              <a:rPr lang="en-US" dirty="0" err="1"/>
              <a:t>bila</a:t>
            </a:r>
            <a:r>
              <a:rPr lang="en-US" dirty="0"/>
              <a:t> </a:t>
            </a:r>
            <a:r>
              <a:rPr lang="en-US" dirty="0" err="1"/>
              <a:t>kucaća</a:t>
            </a:r>
            <a:r>
              <a:rPr lang="en-US" dirty="0"/>
              <a:t> </a:t>
            </a:r>
            <a:r>
              <a:rPr lang="en-US" dirty="0" err="1"/>
              <a:t>greška</a:t>
            </a:r>
            <a:r>
              <a:rPr lang="en-US" dirty="0"/>
              <a:t>. </a:t>
            </a:r>
            <a:r>
              <a:rPr lang="en-US" dirty="0" err="1"/>
              <a:t>Sada</a:t>
            </a:r>
            <a:r>
              <a:rPr lang="en-US" dirty="0"/>
              <a:t> </a:t>
            </a:r>
            <a:r>
              <a:rPr lang="en-US" dirty="0" err="1"/>
              <a:t>nam</a:t>
            </a:r>
            <a:r>
              <a:rPr lang="en-US" dirty="0"/>
              <a:t> je </a:t>
            </a:r>
            <a:r>
              <a:rPr lang="en-US" dirty="0" err="1"/>
              <a:t>jasno</a:t>
            </a:r>
            <a:r>
              <a:rPr lang="en-US" dirty="0"/>
              <a:t> da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jedna</a:t>
            </a:r>
            <a:r>
              <a:rPr lang="en-US" dirty="0"/>
              <a:t> mala </a:t>
            </a:r>
            <a:r>
              <a:rPr lang="en-US" dirty="0" err="1"/>
              <a:t>greška</a:t>
            </a:r>
            <a:r>
              <a:rPr lang="en-US" dirty="0"/>
              <a:t>, </a:t>
            </a:r>
            <a:r>
              <a:rPr lang="en-US" dirty="0" err="1"/>
              <a:t>ako</a:t>
            </a:r>
            <a:r>
              <a:rPr lang="en-US" dirty="0"/>
              <a:t> se </a:t>
            </a:r>
            <a:r>
              <a:rPr lang="en-US" dirty="0" err="1"/>
              <a:t>napravi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košta</a:t>
            </a:r>
            <a:r>
              <a:rPr lang="en-US" dirty="0"/>
              <a:t> </a:t>
            </a:r>
            <a:r>
              <a:rPr lang="en-US" dirty="0" err="1"/>
              <a:t>puno</a:t>
            </a:r>
            <a:r>
              <a:rPr lang="en-US" dirty="0"/>
              <a:t> sati </a:t>
            </a:r>
            <a:r>
              <a:rPr lang="en-US" dirty="0" err="1"/>
              <a:t>rada</a:t>
            </a:r>
            <a:r>
              <a:rPr lang="en-US" dirty="0"/>
              <a:t>, </a:t>
            </a:r>
            <a:r>
              <a:rPr lang="en-US" dirty="0" err="1"/>
              <a:t>jer</a:t>
            </a:r>
            <a:r>
              <a:rPr lang="en-US" dirty="0"/>
              <a:t> </a:t>
            </a:r>
            <a:r>
              <a:rPr lang="en-US" dirty="0" err="1"/>
              <a:t>onda</a:t>
            </a:r>
            <a:r>
              <a:rPr lang="en-US" dirty="0"/>
              <a:t> </a:t>
            </a:r>
            <a:r>
              <a:rPr lang="en-US" dirty="0" err="1"/>
              <a:t>moramo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početka</a:t>
            </a:r>
            <a:r>
              <a:rPr lang="en-US" dirty="0"/>
              <a:t> da </a:t>
            </a:r>
            <a:r>
              <a:rPr lang="en-US" dirty="0" err="1"/>
              <a:t>počnemo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radom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15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Neuspešno</a:t>
            </a:r>
            <a:r>
              <a:rPr lang="en-US" dirty="0"/>
              <a:t> </a:t>
            </a:r>
            <a:r>
              <a:rPr lang="en-US" dirty="0" err="1"/>
              <a:t>menjanje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servera</a:t>
            </a:r>
            <a:r>
              <a:rPr lang="en-US" dirty="0"/>
              <a:t> (</a:t>
            </a:r>
            <a:r>
              <a:rPr lang="en-US" dirty="0" err="1"/>
              <a:t>nameserver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70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5725" y="1866900"/>
            <a:ext cx="33555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12000" b="1" dirty="0" smtClean="0"/>
              <a:t>KRAJ</a:t>
            </a:r>
            <a:endParaRPr lang="en-US" sz="12000" b="1" dirty="0"/>
          </a:p>
        </p:txBody>
      </p:sp>
    </p:spTree>
    <p:extLst>
      <p:ext uri="{BB962C8B-B14F-4D97-AF65-F5344CB8AC3E}">
        <p14:creationId xmlns:p14="http://schemas.microsoft.com/office/powerpoint/2010/main" val="77951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5500">
              <a:srgbClr val="7999B8"/>
            </a:gs>
            <a:gs pos="37000">
              <a:srgbClr val="00B0F0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050" y="942975"/>
            <a:ext cx="670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5400" b="1" dirty="0" smtClean="0"/>
              <a:t>SARA DAVIDOVIĆ 1924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33676" y="4109650"/>
            <a:ext cx="923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5400" b="1" dirty="0" smtClean="0"/>
              <a:t>NEMANJA KUZMANOVIĆ </a:t>
            </a:r>
            <a:r>
              <a:rPr lang="sr-Latn-RS" sz="5400" b="1" dirty="0"/>
              <a:t>2851 </a:t>
            </a:r>
            <a:endParaRPr lang="en-US" sz="54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Neuspešno</a:t>
            </a:r>
            <a:r>
              <a:rPr lang="en-US" dirty="0"/>
              <a:t> </a:t>
            </a:r>
            <a:r>
              <a:rPr lang="en-US" dirty="0" err="1"/>
              <a:t>menjanje</a:t>
            </a:r>
            <a:r>
              <a:rPr lang="en-US" dirty="0"/>
              <a:t> </a:t>
            </a:r>
            <a:r>
              <a:rPr lang="en-US" dirty="0" err="1"/>
              <a:t>imena</a:t>
            </a:r>
            <a:r>
              <a:rPr lang="en-US" dirty="0"/>
              <a:t> </a:t>
            </a:r>
            <a:r>
              <a:rPr lang="en-US" dirty="0" err="1"/>
              <a:t>servera</a:t>
            </a:r>
            <a:r>
              <a:rPr lang="en-US" dirty="0"/>
              <a:t> (</a:t>
            </a:r>
            <a:r>
              <a:rPr lang="en-US" dirty="0" err="1"/>
              <a:t>nameserver</a:t>
            </a:r>
            <a:r>
              <a:rPr lang="en-US" dirty="0"/>
              <a:t>)</a:t>
            </a:r>
            <a:r>
              <a:rPr lang="sr-Latn-RS" dirty="0"/>
              <a:t/>
            </a:r>
            <a:br>
              <a:rPr lang="sr-Latn-R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7"/>
            <a:ext cx="8915400" cy="1195387"/>
          </a:xfrm>
        </p:spPr>
        <p:txBody>
          <a:bodyPr>
            <a:normAutofit/>
          </a:bodyPr>
          <a:lstStyle/>
          <a:p>
            <a:r>
              <a:rPr lang="en-US" dirty="0" err="1" smtClean="0"/>
              <a:t>Pokušaj</a:t>
            </a:r>
            <a:r>
              <a:rPr lang="en-US" dirty="0" smtClean="0"/>
              <a:t> </a:t>
            </a:r>
            <a:r>
              <a:rPr lang="en-US" dirty="0" err="1"/>
              <a:t>upisa</a:t>
            </a:r>
            <a:r>
              <a:rPr lang="en-US" dirty="0"/>
              <a:t> u hosts </a:t>
            </a:r>
            <a:r>
              <a:rPr lang="en-US" dirty="0" err="1"/>
              <a:t>fajl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putanji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/hosts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adrese</a:t>
            </a:r>
            <a:r>
              <a:rPr lang="en-US" dirty="0"/>
              <a:t> </a:t>
            </a:r>
            <a:r>
              <a:rPr lang="en-US" dirty="0" err="1"/>
              <a:t>kao</a:t>
            </a:r>
            <a:r>
              <a:rPr lang="en-US" dirty="0"/>
              <a:t> I </a:t>
            </a:r>
            <a:r>
              <a:rPr lang="en-US" dirty="0" err="1"/>
              <a:t>željenog</a:t>
            </a:r>
            <a:r>
              <a:rPr lang="en-US" dirty="0"/>
              <a:t> </a:t>
            </a:r>
            <a:r>
              <a:rPr lang="en-US" dirty="0" err="1"/>
              <a:t>budućeg</a:t>
            </a:r>
            <a:r>
              <a:rPr lang="en-US" dirty="0"/>
              <a:t> </a:t>
            </a:r>
            <a:r>
              <a:rPr lang="en-US" dirty="0" err="1"/>
              <a:t>domena</a:t>
            </a:r>
            <a:r>
              <a:rPr lang="en-US" dirty="0"/>
              <a:t>. </a:t>
            </a:r>
            <a:r>
              <a:rPr lang="en-US" dirty="0" err="1"/>
              <a:t>Obizom</a:t>
            </a:r>
            <a:r>
              <a:rPr lang="en-US" dirty="0"/>
              <a:t> da on </a:t>
            </a:r>
            <a:r>
              <a:rPr lang="en-US" dirty="0" err="1"/>
              <a:t>već</a:t>
            </a:r>
            <a:r>
              <a:rPr lang="en-US" dirty="0"/>
              <a:t> </a:t>
            </a:r>
            <a:r>
              <a:rPr lang="en-US" dirty="0" err="1"/>
              <a:t>postoji</a:t>
            </a:r>
            <a:r>
              <a:rPr lang="en-US" dirty="0"/>
              <a:t> </a:t>
            </a:r>
            <a:r>
              <a:rPr lang="en-US" dirty="0" err="1"/>
              <a:t>registrovan</a:t>
            </a:r>
            <a:r>
              <a:rPr lang="en-US" dirty="0"/>
              <a:t> </a:t>
            </a:r>
            <a:r>
              <a:rPr lang="en-US" dirty="0" err="1"/>
              <a:t>odlučeno</a:t>
            </a:r>
            <a:r>
              <a:rPr lang="en-US" dirty="0"/>
              <a:t> je da se </a:t>
            </a:r>
            <a:r>
              <a:rPr lang="en-US" dirty="0" err="1"/>
              <a:t>odustane</a:t>
            </a:r>
            <a:r>
              <a:rPr lang="en-US" dirty="0"/>
              <a:t> od </a:t>
            </a:r>
            <a:r>
              <a:rPr lang="en-US" dirty="0" err="1"/>
              <a:t>ovog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uzeo</a:t>
            </a:r>
            <a:r>
              <a:rPr lang="en-US" dirty="0"/>
              <a:t> </a:t>
            </a:r>
            <a:r>
              <a:rPr lang="en-US" dirty="0" err="1"/>
              <a:t>drugi</a:t>
            </a:r>
            <a:r>
              <a:rPr lang="en-US" dirty="0"/>
              <a:t> </a:t>
            </a:r>
            <a:r>
              <a:rPr lang="en-US" dirty="0" err="1"/>
              <a:t>domen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</a:t>
            </a:r>
            <a:r>
              <a:rPr lang="en-US" dirty="0" err="1"/>
              <a:t>sigurno</a:t>
            </a:r>
            <a:r>
              <a:rPr lang="en-US" dirty="0"/>
              <a:t> </a:t>
            </a:r>
            <a:r>
              <a:rPr lang="en-US" dirty="0" err="1"/>
              <a:t>nije</a:t>
            </a:r>
            <a:r>
              <a:rPr lang="en-US" dirty="0"/>
              <a:t> </a:t>
            </a:r>
            <a:r>
              <a:rPr lang="en-US" dirty="0" err="1"/>
              <a:t>registrovan</a:t>
            </a:r>
            <a:r>
              <a:rPr lang="en-US" dirty="0"/>
              <a:t>, I </a:t>
            </a:r>
            <a:r>
              <a:rPr lang="en-US" dirty="0" err="1"/>
              <a:t>promenjeno</a:t>
            </a:r>
            <a:r>
              <a:rPr lang="en-US" dirty="0"/>
              <a:t> je </a:t>
            </a:r>
            <a:r>
              <a:rPr lang="en-US" dirty="0" err="1"/>
              <a:t>ime</a:t>
            </a:r>
            <a:r>
              <a:rPr lang="en-US" dirty="0"/>
              <a:t> </a:t>
            </a:r>
            <a:r>
              <a:rPr lang="en-US" dirty="0" err="1"/>
              <a:t>servera</a:t>
            </a:r>
            <a:r>
              <a:rPr lang="en-US" dirty="0"/>
              <a:t> (</a:t>
            </a:r>
            <a:r>
              <a:rPr lang="en-US" dirty="0" err="1"/>
              <a:t>nameserver</a:t>
            </a:r>
            <a:r>
              <a:rPr lang="en-US" dirty="0"/>
              <a:t>) </a:t>
            </a:r>
            <a:r>
              <a:rPr lang="en-US" dirty="0" err="1"/>
              <a:t>ručno</a:t>
            </a:r>
            <a:r>
              <a:rPr lang="en-US" dirty="0"/>
              <a:t>, </a:t>
            </a:r>
            <a:r>
              <a:rPr lang="en-US" dirty="0" err="1"/>
              <a:t>direktno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</a:t>
            </a:r>
            <a:r>
              <a:rPr lang="en-US" dirty="0" err="1"/>
              <a:t>proxmox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0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7"/>
            <a:ext cx="8688387" cy="1233487"/>
          </a:xfrm>
        </p:spPr>
        <p:txBody>
          <a:bodyPr>
            <a:normAutofit/>
          </a:bodyPr>
          <a:lstStyle/>
          <a:p>
            <a:r>
              <a:rPr lang="en-US" i="1" dirty="0"/>
              <a:t> </a:t>
            </a:r>
          </a:p>
          <a:p>
            <a:r>
              <a:rPr lang="en-US" dirty="0"/>
              <a:t>Kao </a:t>
            </a:r>
            <a:r>
              <a:rPr lang="sr-Latn-RS" dirty="0"/>
              <a:t>što je napomenuto, manuelno je promenjen hostname, preko web interfejsa proxmox-a.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27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1490662"/>
          </a:xfrm>
        </p:spPr>
        <p:txBody>
          <a:bodyPr>
            <a:normAutofit/>
          </a:bodyPr>
          <a:lstStyle/>
          <a:p>
            <a:r>
              <a:rPr lang="en-US" dirty="0" err="1"/>
              <a:t>pingovanje</a:t>
            </a:r>
            <a:r>
              <a:rPr lang="en-US" dirty="0"/>
              <a:t> </a:t>
            </a:r>
            <a:r>
              <a:rPr lang="en-US" dirty="0" err="1" smtClean="0"/>
              <a:t>domena</a:t>
            </a:r>
            <a:endParaRPr lang="sr-Latn-RS" dirty="0" smtClean="0"/>
          </a:p>
          <a:p>
            <a:r>
              <a:rPr lang="en-US" b="1" dirty="0" err="1"/>
              <a:t>getent</a:t>
            </a:r>
            <a:r>
              <a:rPr lang="en-US" b="1" dirty="0"/>
              <a:t> </a:t>
            </a:r>
            <a:r>
              <a:rPr lang="en-US" b="1" dirty="0" err="1"/>
              <a:t>ahosts</a:t>
            </a:r>
            <a:r>
              <a:rPr lang="en-US" b="1" dirty="0"/>
              <a:t> </a:t>
            </a:r>
            <a:r>
              <a:rPr lang="en-US" b="1" dirty="0" err="1"/>
              <a:t>nemanjasara</a:t>
            </a:r>
            <a:endParaRPr lang="en-US" dirty="0"/>
          </a:p>
          <a:p>
            <a:r>
              <a:rPr lang="en-US" b="1" dirty="0"/>
              <a:t>ping </a:t>
            </a:r>
            <a:r>
              <a:rPr lang="en-US" b="1" dirty="0" err="1"/>
              <a:t>nemanjasara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1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438" y="5172075"/>
            <a:ext cx="8915400" cy="566738"/>
          </a:xfrm>
        </p:spPr>
        <p:txBody>
          <a:bodyPr>
            <a:normAutofit fontScale="90000"/>
          </a:bodyPr>
          <a:lstStyle/>
          <a:p>
            <a:r>
              <a:rPr lang="sr-Latn-RS" b="1" dirty="0"/>
              <a:t>Konfiguaracija Postfix-a Mail Servera na Debianu: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7"/>
            <a:ext cx="8915400" cy="1252537"/>
          </a:xfrm>
        </p:spPr>
        <p:txBody>
          <a:bodyPr>
            <a:normAutofit/>
          </a:bodyPr>
          <a:lstStyle/>
          <a:p>
            <a:r>
              <a:rPr lang="en-US" dirty="0" err="1"/>
              <a:t>Najvažniji</a:t>
            </a:r>
            <a:r>
              <a:rPr lang="en-US" dirty="0"/>
              <a:t> </a:t>
            </a:r>
            <a:r>
              <a:rPr lang="en-US" dirty="0" err="1"/>
              <a:t>deoprojektnog</a:t>
            </a:r>
            <a:r>
              <a:rPr lang="en-US" dirty="0"/>
              <a:t> </a:t>
            </a:r>
            <a:r>
              <a:rPr lang="en-US" dirty="0" err="1"/>
              <a:t>zadatka</a:t>
            </a:r>
            <a:r>
              <a:rPr lang="en-US" dirty="0"/>
              <a:t> </a:t>
            </a:r>
            <a:r>
              <a:rPr lang="en-US" dirty="0" err="1"/>
              <a:t>jeste</a:t>
            </a:r>
            <a:r>
              <a:rPr lang="en-US" dirty="0"/>
              <a:t> </a:t>
            </a:r>
            <a:r>
              <a:rPr lang="en-US" dirty="0" err="1"/>
              <a:t>ovaj</a:t>
            </a:r>
            <a:r>
              <a:rPr lang="en-US" dirty="0"/>
              <a:t> </a:t>
            </a:r>
            <a:r>
              <a:rPr lang="en-US" dirty="0" err="1"/>
              <a:t>softver</a:t>
            </a:r>
            <a:r>
              <a:rPr lang="en-US" dirty="0"/>
              <a:t> </a:t>
            </a:r>
            <a:r>
              <a:rPr lang="en-US" dirty="0" err="1"/>
              <a:t>zvani</a:t>
            </a:r>
            <a:r>
              <a:rPr lang="en-US" dirty="0"/>
              <a:t> Postfix. On je </a:t>
            </a:r>
            <a:r>
              <a:rPr lang="en-US" dirty="0" err="1"/>
              <a:t>taj</a:t>
            </a:r>
            <a:r>
              <a:rPr lang="en-US" dirty="0"/>
              <a:t> </a:t>
            </a:r>
            <a:r>
              <a:rPr lang="en-US" dirty="0" err="1"/>
              <a:t>koji</a:t>
            </a:r>
            <a:r>
              <a:rPr lang="en-US" dirty="0"/>
              <a:t> je </a:t>
            </a:r>
            <a:r>
              <a:rPr lang="en-US" dirty="0" err="1"/>
              <a:t>zadužen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server-</a:t>
            </a:r>
            <a:r>
              <a:rPr lang="en-US" dirty="0" err="1"/>
              <a:t>klijent</a:t>
            </a:r>
            <a:r>
              <a:rPr lang="en-US" dirty="0"/>
              <a:t> </a:t>
            </a:r>
            <a:r>
              <a:rPr lang="en-US" dirty="0" err="1"/>
              <a:t>transferovanje</a:t>
            </a:r>
            <a:r>
              <a:rPr lang="en-US" dirty="0"/>
              <a:t> </a:t>
            </a:r>
            <a:r>
              <a:rPr lang="en-US" dirty="0" err="1"/>
              <a:t>poruka</a:t>
            </a:r>
            <a:r>
              <a:rPr lang="en-US" dirty="0"/>
              <a:t>. Da bi </a:t>
            </a:r>
            <a:r>
              <a:rPr lang="en-US" dirty="0" err="1"/>
              <a:t>smo</a:t>
            </a:r>
            <a:r>
              <a:rPr lang="en-US" dirty="0"/>
              <a:t> </a:t>
            </a:r>
            <a:r>
              <a:rPr lang="en-US" dirty="0" err="1"/>
              <a:t>ga</a:t>
            </a:r>
            <a:r>
              <a:rPr lang="en-US" dirty="0"/>
              <a:t> </a:t>
            </a:r>
            <a:r>
              <a:rPr lang="en-US" dirty="0" err="1"/>
              <a:t>instalirali</a:t>
            </a:r>
            <a:r>
              <a:rPr lang="en-US" dirty="0"/>
              <a:t>, </a:t>
            </a:r>
            <a:r>
              <a:rPr lang="en-US" dirty="0" err="1"/>
              <a:t>potrebno</a:t>
            </a:r>
            <a:r>
              <a:rPr lang="en-US" dirty="0"/>
              <a:t> je </a:t>
            </a:r>
            <a:r>
              <a:rPr lang="en-US" dirty="0" err="1"/>
              <a:t>uneti</a:t>
            </a:r>
            <a:r>
              <a:rPr lang="en-US" dirty="0"/>
              <a:t> </a:t>
            </a:r>
            <a:r>
              <a:rPr lang="en-US" dirty="0" err="1"/>
              <a:t>komandu</a:t>
            </a:r>
            <a:r>
              <a:rPr lang="en-US" dirty="0"/>
              <a:t>:</a:t>
            </a:r>
          </a:p>
          <a:p>
            <a:r>
              <a:rPr lang="en-US" b="1" dirty="0"/>
              <a:t>apt-get install postfix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7" y="987424"/>
            <a:ext cx="6583363" cy="395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088" y="244440"/>
            <a:ext cx="2382837" cy="1915866"/>
          </a:xfrm>
        </p:spPr>
        <p:txBody>
          <a:bodyPr>
            <a:normAutofit fontScale="90000"/>
          </a:bodyPr>
          <a:lstStyle/>
          <a:p>
            <a:r>
              <a:rPr lang="sr-Latn-RS" b="1" dirty="0"/>
              <a:t>Konfiguaracija Postfix-a Mail Servera na Debianu: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 b="15413"/>
          <a:stretch>
            <a:fillRect/>
          </a:stretch>
        </p:blipFill>
        <p:spPr>
          <a:xfrm>
            <a:off x="3276600" y="244440"/>
            <a:ext cx="8915400" cy="385497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731169" y="4167716"/>
            <a:ext cx="7202488" cy="3909484"/>
          </a:xfrm>
        </p:spPr>
        <p:txBody>
          <a:bodyPr>
            <a:normAutofit/>
          </a:bodyPr>
          <a:lstStyle/>
          <a:p>
            <a:r>
              <a:rPr lang="sr-Latn-RS" dirty="0" smtClean="0"/>
              <a:t>K</a:t>
            </a:r>
            <a:r>
              <a:rPr lang="en-US" dirty="0" err="1" smtClean="0"/>
              <a:t>onfiguracija</a:t>
            </a:r>
            <a:r>
              <a:rPr lang="en-US" dirty="0" smtClean="0"/>
              <a:t> </a:t>
            </a:r>
            <a:r>
              <a:rPr lang="en-US" dirty="0"/>
              <a:t>Postfix-a, </a:t>
            </a:r>
            <a:r>
              <a:rPr lang="en-US" dirty="0" smtClean="0"/>
              <a:t>main.cf</a:t>
            </a:r>
            <a:endParaRPr lang="sr-Latn-RS" dirty="0" smtClean="0"/>
          </a:p>
          <a:p>
            <a:r>
              <a:rPr lang="en-US" b="1" dirty="0" err="1"/>
              <a:t>myhostname</a:t>
            </a:r>
            <a:r>
              <a:rPr lang="en-US" b="1" dirty="0"/>
              <a:t> = </a:t>
            </a:r>
            <a:r>
              <a:rPr lang="en-US" b="1" dirty="0" err="1"/>
              <a:t>nemanjasara.localdomain</a:t>
            </a:r>
            <a:endParaRPr lang="en-US" dirty="0"/>
          </a:p>
          <a:p>
            <a:r>
              <a:rPr lang="en-US" b="1" dirty="0" err="1"/>
              <a:t>mydomain</a:t>
            </a:r>
            <a:r>
              <a:rPr lang="en-US" b="1" dirty="0"/>
              <a:t> =</a:t>
            </a:r>
            <a:r>
              <a:rPr lang="en-US" dirty="0"/>
              <a:t> </a:t>
            </a:r>
            <a:r>
              <a:rPr lang="en-US" dirty="0" err="1"/>
              <a:t>nemanjasara.lan</a:t>
            </a:r>
            <a:r>
              <a:rPr lang="en-US" dirty="0"/>
              <a:t>, </a:t>
            </a:r>
          </a:p>
          <a:p>
            <a:r>
              <a:rPr lang="en-US" b="1" dirty="0" err="1"/>
              <a:t>mynetworks</a:t>
            </a:r>
            <a:r>
              <a:rPr lang="en-US" b="1" dirty="0"/>
              <a:t> = 127.0.0.0/8 , 192.168.3.0/24</a:t>
            </a:r>
            <a:endParaRPr lang="en-US" dirty="0"/>
          </a:p>
          <a:p>
            <a:r>
              <a:rPr lang="en-US" b="1" dirty="0" err="1"/>
              <a:t>myorigin</a:t>
            </a:r>
            <a:r>
              <a:rPr lang="en-US" b="1" dirty="0"/>
              <a:t> = $</a:t>
            </a:r>
            <a:r>
              <a:rPr lang="en-US" b="1" dirty="0" err="1"/>
              <a:t>mydomain</a:t>
            </a:r>
            <a:endParaRPr lang="en-US" dirty="0"/>
          </a:p>
          <a:p>
            <a:r>
              <a:rPr lang="en-US" b="1" dirty="0" err="1"/>
              <a:t>mydestination</a:t>
            </a:r>
            <a:r>
              <a:rPr lang="en-US" b="1" dirty="0"/>
              <a:t> = $</a:t>
            </a:r>
            <a:r>
              <a:rPr lang="en-US" b="1" dirty="0" err="1"/>
              <a:t>myhostname</a:t>
            </a:r>
            <a:r>
              <a:rPr lang="en-US" b="1" dirty="0"/>
              <a:t>, $</a:t>
            </a:r>
            <a:r>
              <a:rPr lang="en-US" b="1" dirty="0" err="1"/>
              <a:t>mydomain</a:t>
            </a:r>
            <a:r>
              <a:rPr lang="en-US" b="1" dirty="0"/>
              <a:t>, localhost.$</a:t>
            </a:r>
            <a:r>
              <a:rPr lang="en-US" b="1" dirty="0" err="1"/>
              <a:t>mydomain</a:t>
            </a:r>
            <a:r>
              <a:rPr lang="en-US" b="1" dirty="0"/>
              <a:t>, localhost</a:t>
            </a:r>
            <a:endParaRPr lang="en-US" dirty="0"/>
          </a:p>
          <a:p>
            <a:r>
              <a:rPr lang="en-US" b="1" dirty="0" err="1"/>
              <a:t>inet_protocols</a:t>
            </a:r>
            <a:r>
              <a:rPr lang="en-US" b="1" dirty="0"/>
              <a:t> = ipv4</a:t>
            </a:r>
            <a:endParaRPr lang="en-US" dirty="0"/>
          </a:p>
          <a:p>
            <a:r>
              <a:rPr lang="en-US" b="1" dirty="0" err="1"/>
              <a:t>home_mailbox</a:t>
            </a:r>
            <a:r>
              <a:rPr lang="en-US" b="1" dirty="0"/>
              <a:t> = </a:t>
            </a:r>
            <a:r>
              <a:rPr lang="en-US" b="1" dirty="0" err="1"/>
              <a:t>Maildir</a:t>
            </a:r>
            <a:r>
              <a:rPr lang="en-US" b="1" dirty="0" smtClean="0"/>
              <a:t>/</a:t>
            </a:r>
            <a:endParaRPr lang="en-US" dirty="0" smtClean="0"/>
          </a:p>
          <a:p>
            <a:r>
              <a:rPr lang="en-US" b="1" dirty="0" smtClean="0"/>
              <a:t>#SMTP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24825" y="5048250"/>
            <a:ext cx="44005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200" b="1" dirty="0" err="1"/>
              <a:t>smtpd_sasl_type</a:t>
            </a:r>
            <a:r>
              <a:rPr lang="en-US" sz="1200" b="1" dirty="0"/>
              <a:t> = dovecot</a:t>
            </a:r>
            <a:endParaRPr lang="en-US" sz="1200" dirty="0"/>
          </a:p>
          <a:p>
            <a:r>
              <a:rPr lang="en-US" sz="1200" b="1" dirty="0" err="1"/>
              <a:t>smtpd_sasl_path</a:t>
            </a:r>
            <a:r>
              <a:rPr lang="en-US" sz="1200" b="1" dirty="0"/>
              <a:t> = private/</a:t>
            </a:r>
            <a:r>
              <a:rPr lang="en-US" sz="1200" b="1" dirty="0" err="1"/>
              <a:t>auth</a:t>
            </a:r>
            <a:endParaRPr lang="en-US" sz="1200" dirty="0"/>
          </a:p>
          <a:p>
            <a:r>
              <a:rPr lang="en-US" sz="1200" b="1" dirty="0" err="1"/>
              <a:t>smtpd_sasl_auth_enable</a:t>
            </a:r>
            <a:r>
              <a:rPr lang="en-US" sz="1200" b="1" dirty="0"/>
              <a:t> = yes</a:t>
            </a:r>
            <a:endParaRPr lang="en-US" sz="1200" dirty="0"/>
          </a:p>
          <a:p>
            <a:r>
              <a:rPr lang="en-US" sz="1200" b="1" dirty="0" err="1"/>
              <a:t>smtpd_sasl_security_options</a:t>
            </a:r>
            <a:r>
              <a:rPr lang="en-US" sz="1200" b="1" dirty="0"/>
              <a:t> = </a:t>
            </a:r>
            <a:r>
              <a:rPr lang="en-US" sz="1200" b="1" dirty="0" err="1"/>
              <a:t>noanonymous</a:t>
            </a:r>
            <a:endParaRPr lang="en-US" sz="1200" dirty="0"/>
          </a:p>
          <a:p>
            <a:r>
              <a:rPr lang="en-US" sz="1200" b="1" dirty="0" err="1"/>
              <a:t>smtpd_sasl_local_domain</a:t>
            </a:r>
            <a:r>
              <a:rPr lang="en-US" sz="1200" b="1" dirty="0"/>
              <a:t> = $</a:t>
            </a:r>
            <a:r>
              <a:rPr lang="en-US" sz="1200" b="1" dirty="0" err="1"/>
              <a:t>myhostname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60</TotalTime>
  <Words>948</Words>
  <Application>Microsoft Office PowerPoint</Application>
  <PresentationFormat>Widescreen</PresentationFormat>
  <Paragraphs>141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Century Gothic</vt:lpstr>
      <vt:lpstr>Wingdings 3</vt:lpstr>
      <vt:lpstr>Wisp</vt:lpstr>
      <vt:lpstr>IT335 Administracija računarskih sistema i mreža</vt:lpstr>
      <vt:lpstr>O čemu ćemo pričati?</vt:lpstr>
      <vt:lpstr>Početak instalaije </vt:lpstr>
      <vt:lpstr>PowerPoint Presentation</vt:lpstr>
      <vt:lpstr>Neuspešno menjanje imena servera (nameserver) </vt:lpstr>
      <vt:lpstr>PowerPoint Presentation</vt:lpstr>
      <vt:lpstr>PowerPoint Presentation</vt:lpstr>
      <vt:lpstr>Konfiguaracija Postfix-a Mail Servera na Debianu: </vt:lpstr>
      <vt:lpstr>Konfiguaracija Postfix-a Mail Servera na Debianu: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Provera log-a postfix-a</vt:lpstr>
      <vt:lpstr>Instalacija i konfiguranje Dovevot IMAP-a na Debian-u </vt:lpstr>
      <vt:lpstr>PowerPoint Presentation</vt:lpstr>
      <vt:lpstr>Izmene u konfiguracionim fajlovima</vt:lpstr>
      <vt:lpstr>Restartovanje i status Dovecote-a</vt:lpstr>
      <vt:lpstr>PowerPoint Presentation</vt:lpstr>
      <vt:lpstr>Dodavanje korisnika</vt:lpstr>
      <vt:lpstr>Korisnik</vt:lpstr>
      <vt:lpstr>PowerPoint Presentation</vt:lpstr>
      <vt:lpstr>PowerPoint Presentation</vt:lpstr>
      <vt:lpstr>PowerPoint Presentation</vt:lpstr>
      <vt:lpstr>PowerPoint Presentation</vt:lpstr>
      <vt:lpstr>Instalacija i konfiguranje webmaila u Debianu</vt:lpstr>
      <vt:lpstr>PowerPoint Presentation</vt:lpstr>
      <vt:lpstr>Instalacija i konfiguranje webmaila u Debianu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Uspešno logovanje</vt:lpstr>
      <vt:lpstr>uspeh slanja mailova</vt:lpstr>
      <vt:lpstr>PowerPoint Presentation</vt:lpstr>
      <vt:lpstr>Inbox </vt:lpstr>
      <vt:lpstr>Zaključak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It335-ADMINISTRACIJA  </dc:title>
  <dc:creator>Sara Davidovic</dc:creator>
  <cp:lastModifiedBy>Sara Davidovic</cp:lastModifiedBy>
  <cp:revision>9</cp:revision>
  <dcterms:created xsi:type="dcterms:W3CDTF">2018-01-10T12:53:52Z</dcterms:created>
  <dcterms:modified xsi:type="dcterms:W3CDTF">2018-01-10T21:47:53Z</dcterms:modified>
</cp:coreProperties>
</file>